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 Bold" panose="020B0803030501040103" pitchFamily="34" charset="0"/>
      <p:regular r:id="rId16"/>
      <p:bold r:id="rId17"/>
    </p:embeddedFont>
    <p:embeddedFont>
      <p:font typeface="More Sugar" pitchFamily="2" charset="0"/>
      <p:regular r:id="rId18"/>
    </p:embeddedFont>
    <p:embeddedFont>
      <p:font typeface="Times New Roman Bold" panose="02030802070405020303" pitchFamily="18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 autoAdjust="0"/>
    <p:restoredTop sz="94702" autoAdjust="0"/>
  </p:normalViewPr>
  <p:slideViewPr>
    <p:cSldViewPr>
      <p:cViewPr varScale="1">
        <p:scale>
          <a:sx n="100" d="100"/>
          <a:sy n="100" d="100"/>
        </p:scale>
        <p:origin x="90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19.pn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pn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20.sv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svg"/><Relationship Id="rId4" Type="http://schemas.openxmlformats.org/officeDocument/2006/relationships/image" Target="../media/image16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156245">
            <a:off x="2398988" y="3336255"/>
            <a:ext cx="14079494" cy="3302281"/>
          </a:xfrm>
          <a:custGeom>
            <a:avLst/>
            <a:gdLst/>
            <a:ahLst/>
            <a:cxnLst/>
            <a:rect l="l" t="t" r="r" b="b"/>
            <a:pathLst>
              <a:path w="14079494" h="3302281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 rot="-234792">
            <a:off x="4002475" y="3706445"/>
            <a:ext cx="11363636" cy="3016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sz="909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TYPES OF MACHINE LEARNING</a:t>
            </a:r>
          </a:p>
        </p:txBody>
      </p:sp>
      <p:sp>
        <p:nvSpPr>
          <p:cNvPr id="5" name="Freeform 5"/>
          <p:cNvSpPr/>
          <p:nvPr/>
        </p:nvSpPr>
        <p:spPr>
          <a:xfrm>
            <a:off x="14776125" y="3080326"/>
            <a:ext cx="3040083" cy="4126348"/>
          </a:xfrm>
          <a:custGeom>
            <a:avLst/>
            <a:gdLst/>
            <a:ahLst/>
            <a:cxnLst/>
            <a:rect l="l" t="t" r="r" b="b"/>
            <a:pathLst>
              <a:path w="3040083" h="4126348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3471" r="-60256"/>
            </a:stretch>
          </a:blipFill>
        </p:spPr>
      </p:sp>
      <p:sp>
        <p:nvSpPr>
          <p:cNvPr id="6" name="Freeform 6"/>
          <p:cNvSpPr/>
          <p:nvPr/>
        </p:nvSpPr>
        <p:spPr>
          <a:xfrm rot="-1441925">
            <a:off x="2307982" y="2871172"/>
            <a:ext cx="2630493" cy="2420054"/>
          </a:xfrm>
          <a:custGeom>
            <a:avLst/>
            <a:gdLst/>
            <a:ahLst/>
            <a:cxnLst/>
            <a:rect l="l" t="t" r="r" b="b"/>
            <a:pathLst>
              <a:path w="2630493" h="2420054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56198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00862" y="9366187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253088">
            <a:off x="5529130" y="3660666"/>
            <a:ext cx="1112434" cy="1155329"/>
          </a:xfrm>
          <a:custGeom>
            <a:avLst/>
            <a:gdLst/>
            <a:ahLst/>
            <a:cxnLst/>
            <a:rect l="l" t="t" r="r" b="b"/>
            <a:pathLst>
              <a:path w="1112434" h="1155329">
                <a:moveTo>
                  <a:pt x="0" y="0"/>
                </a:moveTo>
                <a:lnTo>
                  <a:pt x="1112434" y="0"/>
                </a:lnTo>
                <a:lnTo>
                  <a:pt x="1112434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47326" y="9364472"/>
            <a:ext cx="2289328" cy="457866"/>
          </a:xfrm>
          <a:custGeom>
            <a:avLst/>
            <a:gdLst/>
            <a:ahLst/>
            <a:cxnLst/>
            <a:rect l="l" t="t" r="r" b="b"/>
            <a:pathLst>
              <a:path w="2289328" h="457866">
                <a:moveTo>
                  <a:pt x="0" y="0"/>
                </a:moveTo>
                <a:lnTo>
                  <a:pt x="2289328" y="0"/>
                </a:lnTo>
                <a:lnTo>
                  <a:pt x="2289328" y="457866"/>
                </a:lnTo>
                <a:lnTo>
                  <a:pt x="0" y="457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823244" y="9452977"/>
            <a:ext cx="3848163" cy="332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DROPOUT PROGRAMMER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283" y="686856"/>
            <a:ext cx="2314231" cy="143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4" name="Freeform 4"/>
          <p:cNvSpPr/>
          <p:nvPr/>
        </p:nvSpPr>
        <p:spPr>
          <a:xfrm rot="801493">
            <a:off x="262301" y="43727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1493">
            <a:off x="262301" y="859620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1493">
            <a:off x="3587745" y="591319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01493">
            <a:off x="2361512" y="43727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01493">
            <a:off x="2361512" y="859620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15883" y="2901342"/>
            <a:ext cx="11301259" cy="6356958"/>
          </a:xfrm>
          <a:custGeom>
            <a:avLst/>
            <a:gdLst/>
            <a:ahLst/>
            <a:cxnLst/>
            <a:rect l="l" t="t" r="r" b="b"/>
            <a:pathLst>
              <a:path w="11301259" h="6356958">
                <a:moveTo>
                  <a:pt x="0" y="0"/>
                </a:moveTo>
                <a:lnTo>
                  <a:pt x="11301259" y="0"/>
                </a:lnTo>
                <a:lnTo>
                  <a:pt x="113012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752057" y="919942"/>
            <a:ext cx="5116344" cy="121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REINFORCEMENT</a:t>
            </a:r>
          </a:p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10285099" flipV="1">
            <a:off x="-1120437" y="-241279"/>
            <a:ext cx="4819587" cy="2181958"/>
          </a:xfrm>
          <a:custGeom>
            <a:avLst/>
            <a:gdLst/>
            <a:ahLst/>
            <a:cxnLst/>
            <a:rect l="l" t="t" r="r" b="b"/>
            <a:pathLst>
              <a:path w="4819587" h="2181958">
                <a:moveTo>
                  <a:pt x="0" y="2181959"/>
                </a:moveTo>
                <a:lnTo>
                  <a:pt x="4819587" y="2181959"/>
                </a:lnTo>
                <a:lnTo>
                  <a:pt x="4819587" y="0"/>
                </a:lnTo>
                <a:lnTo>
                  <a:pt x="0" y="0"/>
                </a:lnTo>
                <a:lnTo>
                  <a:pt x="0" y="2181959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141857" y="276655"/>
            <a:ext cx="9673201" cy="9307875"/>
          </a:xfrm>
          <a:custGeom>
            <a:avLst/>
            <a:gdLst/>
            <a:ahLst/>
            <a:cxnLst/>
            <a:rect l="l" t="t" r="r" b="b"/>
            <a:pathLst>
              <a:path w="9673201" h="9307875">
                <a:moveTo>
                  <a:pt x="0" y="0"/>
                </a:moveTo>
                <a:lnTo>
                  <a:pt x="9673201" y="0"/>
                </a:lnTo>
                <a:lnTo>
                  <a:pt x="9673201" y="9307875"/>
                </a:lnTo>
                <a:lnTo>
                  <a:pt x="0" y="9307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53088">
            <a:off x="15916268" y="-152588"/>
            <a:ext cx="3995490" cy="4149554"/>
          </a:xfrm>
          <a:custGeom>
            <a:avLst/>
            <a:gdLst/>
            <a:ahLst/>
            <a:cxnLst/>
            <a:rect l="l" t="t" r="r" b="b"/>
            <a:pathLst>
              <a:path w="3995490" h="4149554">
                <a:moveTo>
                  <a:pt x="0" y="0"/>
                </a:moveTo>
                <a:lnTo>
                  <a:pt x="3995491" y="0"/>
                </a:lnTo>
                <a:lnTo>
                  <a:pt x="3995491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285099" flipV="1">
            <a:off x="-1199713" y="-24258"/>
            <a:ext cx="2006389" cy="908347"/>
          </a:xfrm>
          <a:custGeom>
            <a:avLst/>
            <a:gdLst/>
            <a:ahLst/>
            <a:cxnLst/>
            <a:rect l="l" t="t" r="r" b="b"/>
            <a:pathLst>
              <a:path w="2006389" h="908347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857">
            <a:off x="4045406" y="2098142"/>
            <a:ext cx="8941082" cy="2097090"/>
          </a:xfrm>
          <a:custGeom>
            <a:avLst/>
            <a:gdLst/>
            <a:ahLst/>
            <a:cxnLst/>
            <a:rect l="l" t="t" r="r" b="b"/>
            <a:pathLst>
              <a:path w="8941082" h="2097090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0857">
            <a:off x="4504247" y="1276541"/>
            <a:ext cx="8941082" cy="2097090"/>
          </a:xfrm>
          <a:custGeom>
            <a:avLst/>
            <a:gdLst/>
            <a:ahLst/>
            <a:cxnLst/>
            <a:rect l="l" t="t" r="r" b="b"/>
            <a:pathLst>
              <a:path w="8941082" h="2097090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1323" y="6101819"/>
            <a:ext cx="2430302" cy="15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8" name="Freeform 8"/>
          <p:cNvSpPr/>
          <p:nvPr/>
        </p:nvSpPr>
        <p:spPr>
          <a:xfrm rot="801493">
            <a:off x="348897" y="5851606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01493">
            <a:off x="348897" y="6295132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01493">
            <a:off x="2553394" y="5851606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01493">
            <a:off x="2553394" y="6295132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3216" y="6354658"/>
            <a:ext cx="3812246" cy="127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SUPERVISED</a:t>
            </a:r>
          </a:p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8095" y="6009329"/>
            <a:ext cx="2333779" cy="145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95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14" name="Freeform 14"/>
          <p:cNvSpPr/>
          <p:nvPr/>
        </p:nvSpPr>
        <p:spPr>
          <a:xfrm rot="801493">
            <a:off x="6215776" y="5765960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9" y="0"/>
                </a:lnTo>
                <a:lnTo>
                  <a:pt x="2914389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01493">
            <a:off x="6437681" y="6191871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801493">
            <a:off x="8505830" y="5645527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49"/>
                </a:lnTo>
                <a:lnTo>
                  <a:pt x="0" y="1669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01493">
            <a:off x="8554623" y="6191871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11526" y="6305137"/>
            <a:ext cx="4500696" cy="123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461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UNSUPERVISED</a:t>
            </a:r>
          </a:p>
          <a:p>
            <a:pPr algn="l">
              <a:lnSpc>
                <a:spcPts val="4711"/>
              </a:lnSpc>
            </a:pPr>
            <a:r>
              <a:rPr lang="en-US" sz="461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08452" y="5931521"/>
            <a:ext cx="2314231" cy="143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20" name="Freeform 20"/>
          <p:cNvSpPr/>
          <p:nvPr/>
        </p:nvSpPr>
        <p:spPr>
          <a:xfrm rot="801493">
            <a:off x="11920470" y="5681942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01493">
            <a:off x="11920470" y="610428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01493">
            <a:off x="15245914" y="5835985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801493">
            <a:off x="14019680" y="5681942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01493">
            <a:off x="14019680" y="610428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410225" y="6164608"/>
            <a:ext cx="5116344" cy="121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REINFORCEMENT</a:t>
            </a:r>
          </a:p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34333" y="1838143"/>
            <a:ext cx="6156535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sz="909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MACHINE LEARNING</a:t>
            </a:r>
          </a:p>
        </p:txBody>
      </p:sp>
      <p:sp>
        <p:nvSpPr>
          <p:cNvPr id="27" name="Freeform 27"/>
          <p:cNvSpPr/>
          <p:nvPr/>
        </p:nvSpPr>
        <p:spPr>
          <a:xfrm rot="7482622">
            <a:off x="4020871" y="4663595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8" y="0"/>
                </a:lnTo>
                <a:lnTo>
                  <a:pt x="1628188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214221">
            <a:off x="7622985" y="4605339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8" y="0"/>
                </a:lnTo>
                <a:lnTo>
                  <a:pt x="1628188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3646135">
            <a:off x="11781802" y="4409562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7" y="0"/>
                </a:lnTo>
                <a:lnTo>
                  <a:pt x="1628187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0283" y="686856"/>
            <a:ext cx="2314231" cy="143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4" name="Freeform 4"/>
          <p:cNvSpPr/>
          <p:nvPr/>
        </p:nvSpPr>
        <p:spPr>
          <a:xfrm rot="801493">
            <a:off x="262301" y="43727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1493">
            <a:off x="262301" y="859620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1493">
            <a:off x="3587745" y="591319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01493">
            <a:off x="2361512" y="43727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01493">
            <a:off x="2361512" y="859620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8243" y="3142235"/>
            <a:ext cx="6085112" cy="6238155"/>
          </a:xfrm>
          <a:custGeom>
            <a:avLst/>
            <a:gdLst/>
            <a:ahLst/>
            <a:cxnLst/>
            <a:rect l="l" t="t" r="r" b="b"/>
            <a:pathLst>
              <a:path w="6085112" h="6238155">
                <a:moveTo>
                  <a:pt x="0" y="0"/>
                </a:moveTo>
                <a:lnTo>
                  <a:pt x="6085112" y="0"/>
                </a:lnTo>
                <a:lnTo>
                  <a:pt x="6085112" y="6238155"/>
                </a:lnTo>
                <a:lnTo>
                  <a:pt x="0" y="62381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88" r="-5488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426656" y="3133917"/>
            <a:ext cx="5832644" cy="6246473"/>
          </a:xfrm>
          <a:custGeom>
            <a:avLst/>
            <a:gdLst/>
            <a:ahLst/>
            <a:cxnLst/>
            <a:rect l="l" t="t" r="r" b="b"/>
            <a:pathLst>
              <a:path w="5832644" h="6246473">
                <a:moveTo>
                  <a:pt x="0" y="0"/>
                </a:moveTo>
                <a:lnTo>
                  <a:pt x="5832644" y="0"/>
                </a:lnTo>
                <a:lnTo>
                  <a:pt x="5832644" y="6246473"/>
                </a:lnTo>
                <a:lnTo>
                  <a:pt x="0" y="62464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020565" y="3952953"/>
            <a:ext cx="4089083" cy="4114800"/>
          </a:xfrm>
          <a:custGeom>
            <a:avLst/>
            <a:gdLst/>
            <a:ahLst/>
            <a:cxnLst/>
            <a:rect l="l" t="t" r="r" b="b"/>
            <a:pathLst>
              <a:path w="4089083" h="4114800">
                <a:moveTo>
                  <a:pt x="0" y="0"/>
                </a:moveTo>
                <a:lnTo>
                  <a:pt x="4089083" y="0"/>
                </a:lnTo>
                <a:lnTo>
                  <a:pt x="408908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978666" y="561037"/>
            <a:ext cx="2314231" cy="143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13" name="Freeform 13"/>
          <p:cNvSpPr/>
          <p:nvPr/>
        </p:nvSpPr>
        <p:spPr>
          <a:xfrm rot="801493">
            <a:off x="4690684" y="311457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801493">
            <a:off x="4690684" y="733801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01493">
            <a:off x="8016128" y="465500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801493">
            <a:off x="6789894" y="311457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01493">
            <a:off x="6789894" y="733801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88243" y="1147199"/>
            <a:ext cx="8552306" cy="619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HUMAN BRAIN VS. MACHINE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71658" y="1198336"/>
            <a:ext cx="5754580" cy="7647282"/>
          </a:xfrm>
          <a:custGeom>
            <a:avLst/>
            <a:gdLst/>
            <a:ahLst/>
            <a:cxnLst/>
            <a:rect l="l" t="t" r="r" b="b"/>
            <a:pathLst>
              <a:path w="5754580" h="7647282">
                <a:moveTo>
                  <a:pt x="0" y="0"/>
                </a:moveTo>
                <a:lnTo>
                  <a:pt x="5754580" y="0"/>
                </a:lnTo>
                <a:lnTo>
                  <a:pt x="5754580" y="7647282"/>
                </a:lnTo>
                <a:lnTo>
                  <a:pt x="0" y="7647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4259894">
            <a:off x="4224887" y="6158386"/>
            <a:ext cx="1605205" cy="60997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132692" y="1742584"/>
            <a:ext cx="7485064" cy="6558787"/>
          </a:xfrm>
          <a:custGeom>
            <a:avLst/>
            <a:gdLst/>
            <a:ahLst/>
            <a:cxnLst/>
            <a:rect l="l" t="t" r="r" b="b"/>
            <a:pathLst>
              <a:path w="7485064" h="6558787">
                <a:moveTo>
                  <a:pt x="0" y="0"/>
                </a:moveTo>
                <a:lnTo>
                  <a:pt x="7485064" y="0"/>
                </a:lnTo>
                <a:lnTo>
                  <a:pt x="7485064" y="6558787"/>
                </a:lnTo>
                <a:lnTo>
                  <a:pt x="0" y="65587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9694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28241" y="577292"/>
            <a:ext cx="2430302" cy="15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4" name="Freeform 4"/>
          <p:cNvSpPr/>
          <p:nvPr/>
        </p:nvSpPr>
        <p:spPr>
          <a:xfrm rot="801493">
            <a:off x="225929" y="202227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1493">
            <a:off x="225815" y="770605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1493">
            <a:off x="2430312" y="327079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01493">
            <a:off x="2430312" y="770605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905440" y="3725519"/>
            <a:ext cx="5491500" cy="5402263"/>
          </a:xfrm>
          <a:custGeom>
            <a:avLst/>
            <a:gdLst/>
            <a:ahLst/>
            <a:cxnLst/>
            <a:rect l="l" t="t" r="r" b="b"/>
            <a:pathLst>
              <a:path w="5491500" h="5402263">
                <a:moveTo>
                  <a:pt x="0" y="0"/>
                </a:moveTo>
                <a:lnTo>
                  <a:pt x="5491500" y="0"/>
                </a:lnTo>
                <a:lnTo>
                  <a:pt x="5491500" y="5402263"/>
                </a:lnTo>
                <a:lnTo>
                  <a:pt x="0" y="54022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3253" y="3842257"/>
            <a:ext cx="1951570" cy="1951570"/>
          </a:xfrm>
          <a:custGeom>
            <a:avLst/>
            <a:gdLst/>
            <a:ahLst/>
            <a:cxnLst/>
            <a:rect l="l" t="t" r="r" b="b"/>
            <a:pathLst>
              <a:path w="1951570" h="1951570">
                <a:moveTo>
                  <a:pt x="0" y="0"/>
                </a:moveTo>
                <a:lnTo>
                  <a:pt x="1951570" y="0"/>
                </a:lnTo>
                <a:lnTo>
                  <a:pt x="1951570" y="1951570"/>
                </a:lnTo>
                <a:lnTo>
                  <a:pt x="0" y="1951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83253" y="6843986"/>
            <a:ext cx="1951570" cy="1937377"/>
          </a:xfrm>
          <a:custGeom>
            <a:avLst/>
            <a:gdLst/>
            <a:ahLst/>
            <a:cxnLst/>
            <a:rect l="l" t="t" r="r" b="b"/>
            <a:pathLst>
              <a:path w="1951570" h="1937377">
                <a:moveTo>
                  <a:pt x="0" y="0"/>
                </a:moveTo>
                <a:lnTo>
                  <a:pt x="1951570" y="0"/>
                </a:lnTo>
                <a:lnTo>
                  <a:pt x="1951570" y="1937376"/>
                </a:lnTo>
                <a:lnTo>
                  <a:pt x="0" y="1937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557795" y="5143500"/>
            <a:ext cx="2566301" cy="2566301"/>
          </a:xfrm>
          <a:custGeom>
            <a:avLst/>
            <a:gdLst/>
            <a:ahLst/>
            <a:cxnLst/>
            <a:rect l="l" t="t" r="r" b="b"/>
            <a:pathLst>
              <a:path w="2566301" h="2566301">
                <a:moveTo>
                  <a:pt x="0" y="0"/>
                </a:moveTo>
                <a:lnTo>
                  <a:pt x="2566301" y="0"/>
                </a:lnTo>
                <a:lnTo>
                  <a:pt x="2566301" y="2566301"/>
                </a:lnTo>
                <a:lnTo>
                  <a:pt x="0" y="2566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44707" y="4369250"/>
            <a:ext cx="3353562" cy="4114800"/>
          </a:xfrm>
          <a:custGeom>
            <a:avLst/>
            <a:gdLst/>
            <a:ahLst/>
            <a:cxnLst/>
            <a:rect l="l" t="t" r="r" b="b"/>
            <a:pathLst>
              <a:path w="3353562" h="4114800">
                <a:moveTo>
                  <a:pt x="0" y="0"/>
                </a:moveTo>
                <a:lnTo>
                  <a:pt x="3353562" y="0"/>
                </a:lnTo>
                <a:lnTo>
                  <a:pt x="33535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326895" y="4937293"/>
            <a:ext cx="2978715" cy="2978715"/>
          </a:xfrm>
          <a:custGeom>
            <a:avLst/>
            <a:gdLst/>
            <a:ahLst/>
            <a:cxnLst/>
            <a:rect l="l" t="t" r="r" b="b"/>
            <a:pathLst>
              <a:path w="2978715" h="2978715">
                <a:moveTo>
                  <a:pt x="0" y="0"/>
                </a:moveTo>
                <a:lnTo>
                  <a:pt x="2978715" y="0"/>
                </a:lnTo>
                <a:lnTo>
                  <a:pt x="2978715" y="2978715"/>
                </a:lnTo>
                <a:lnTo>
                  <a:pt x="0" y="297871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6299002" y="1966871"/>
            <a:ext cx="636402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Algorithm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51557" y="1966871"/>
            <a:ext cx="410820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Model</a:t>
            </a:r>
          </a:p>
        </p:txBody>
      </p:sp>
      <p:sp>
        <p:nvSpPr>
          <p:cNvPr id="16" name="Freeform 16"/>
          <p:cNvSpPr/>
          <p:nvPr/>
        </p:nvSpPr>
        <p:spPr>
          <a:xfrm rot="801493">
            <a:off x="4606634" y="405251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01493">
            <a:off x="5109624" y="548842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24067" y="985190"/>
            <a:ext cx="7267189" cy="654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ALGORITHM VS.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-253088">
            <a:off x="15916268" y="-152588"/>
            <a:ext cx="3995490" cy="4149554"/>
          </a:xfrm>
          <a:custGeom>
            <a:avLst/>
            <a:gdLst/>
            <a:ahLst/>
            <a:cxnLst/>
            <a:rect l="l" t="t" r="r" b="b"/>
            <a:pathLst>
              <a:path w="3995490" h="4149554">
                <a:moveTo>
                  <a:pt x="0" y="0"/>
                </a:moveTo>
                <a:lnTo>
                  <a:pt x="3995491" y="0"/>
                </a:lnTo>
                <a:lnTo>
                  <a:pt x="3995491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285099" flipV="1">
            <a:off x="-1199713" y="-24258"/>
            <a:ext cx="2006389" cy="908347"/>
          </a:xfrm>
          <a:custGeom>
            <a:avLst/>
            <a:gdLst/>
            <a:ahLst/>
            <a:cxnLst/>
            <a:rect l="l" t="t" r="r" b="b"/>
            <a:pathLst>
              <a:path w="2006389" h="908347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0857">
            <a:off x="4045406" y="2098142"/>
            <a:ext cx="8941082" cy="2097090"/>
          </a:xfrm>
          <a:custGeom>
            <a:avLst/>
            <a:gdLst/>
            <a:ahLst/>
            <a:cxnLst/>
            <a:rect l="l" t="t" r="r" b="b"/>
            <a:pathLst>
              <a:path w="8941082" h="2097090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0857">
            <a:off x="4504247" y="1276541"/>
            <a:ext cx="8941082" cy="2097090"/>
          </a:xfrm>
          <a:custGeom>
            <a:avLst/>
            <a:gdLst/>
            <a:ahLst/>
            <a:cxnLst/>
            <a:rect l="l" t="t" r="r" b="b"/>
            <a:pathLst>
              <a:path w="8941082" h="2097090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1323" y="6101819"/>
            <a:ext cx="2430302" cy="15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8" name="Freeform 8"/>
          <p:cNvSpPr/>
          <p:nvPr/>
        </p:nvSpPr>
        <p:spPr>
          <a:xfrm rot="801493">
            <a:off x="348897" y="5851606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801493">
            <a:off x="348897" y="6295132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801493">
            <a:off x="2553394" y="5851606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801493">
            <a:off x="2553394" y="6295132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63216" y="6354658"/>
            <a:ext cx="3812246" cy="127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SUPERVISED</a:t>
            </a:r>
          </a:p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28095" y="6009329"/>
            <a:ext cx="2333779" cy="1455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1"/>
              </a:lnSpc>
            </a:pPr>
            <a:r>
              <a:rPr lang="en-US" sz="3951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14" name="Freeform 14"/>
          <p:cNvSpPr/>
          <p:nvPr/>
        </p:nvSpPr>
        <p:spPr>
          <a:xfrm rot="801493">
            <a:off x="6215776" y="5765960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9" y="0"/>
                </a:lnTo>
                <a:lnTo>
                  <a:pt x="2914389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801493">
            <a:off x="6437681" y="6191871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801493">
            <a:off x="8505830" y="5645527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49"/>
                </a:lnTo>
                <a:lnTo>
                  <a:pt x="0" y="16691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801493">
            <a:off x="8554623" y="6191871"/>
            <a:ext cx="2914388" cy="1669150"/>
          </a:xfrm>
          <a:custGeom>
            <a:avLst/>
            <a:gdLst/>
            <a:ahLst/>
            <a:cxnLst/>
            <a:rect l="l" t="t" r="r" b="b"/>
            <a:pathLst>
              <a:path w="2914388" h="1669150">
                <a:moveTo>
                  <a:pt x="0" y="0"/>
                </a:moveTo>
                <a:lnTo>
                  <a:pt x="2914388" y="0"/>
                </a:lnTo>
                <a:lnTo>
                  <a:pt x="2914388" y="1669150"/>
                </a:lnTo>
                <a:lnTo>
                  <a:pt x="0" y="16691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811526" y="6305137"/>
            <a:ext cx="4500696" cy="1231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11"/>
              </a:lnSpc>
            </a:pPr>
            <a:r>
              <a:rPr lang="en-US" sz="461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UNSUPERVISED</a:t>
            </a:r>
          </a:p>
          <a:p>
            <a:pPr algn="l">
              <a:lnSpc>
                <a:spcPts val="4711"/>
              </a:lnSpc>
            </a:pPr>
            <a:r>
              <a:rPr lang="en-US" sz="4619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595896" y="5931521"/>
            <a:ext cx="2314231" cy="1435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5"/>
              </a:lnSpc>
            </a:pPr>
            <a:r>
              <a:rPr lang="en-US" sz="391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20" name="Freeform 20"/>
          <p:cNvSpPr/>
          <p:nvPr/>
        </p:nvSpPr>
        <p:spPr>
          <a:xfrm rot="801493">
            <a:off x="12307914" y="5681942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801493">
            <a:off x="12307914" y="610428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 rot="801493">
            <a:off x="15633358" y="5835985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 rot="801493">
            <a:off x="14407124" y="5681942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9"/>
                </a:lnTo>
                <a:lnTo>
                  <a:pt x="0" y="16551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801493">
            <a:off x="14407124" y="6104286"/>
            <a:ext cx="2889977" cy="1655169"/>
          </a:xfrm>
          <a:custGeom>
            <a:avLst/>
            <a:gdLst/>
            <a:ahLst/>
            <a:cxnLst/>
            <a:rect l="l" t="t" r="r" b="b"/>
            <a:pathLst>
              <a:path w="2889977" h="1655169">
                <a:moveTo>
                  <a:pt x="0" y="0"/>
                </a:moveTo>
                <a:lnTo>
                  <a:pt x="2889977" y="0"/>
                </a:lnTo>
                <a:lnTo>
                  <a:pt x="2889977" y="1655168"/>
                </a:lnTo>
                <a:lnTo>
                  <a:pt x="0" y="16551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25"/>
          <p:cNvSpPr txBox="1"/>
          <p:nvPr/>
        </p:nvSpPr>
        <p:spPr>
          <a:xfrm>
            <a:off x="12797669" y="6164608"/>
            <a:ext cx="5116344" cy="121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REINFORCEMENT</a:t>
            </a:r>
          </a:p>
          <a:p>
            <a:pPr algn="l">
              <a:lnSpc>
                <a:spcPts val="4672"/>
              </a:lnSpc>
            </a:pPr>
            <a:r>
              <a:rPr lang="en-US" sz="458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534333" y="1838143"/>
            <a:ext cx="6156535" cy="2048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42"/>
              </a:lnSpc>
            </a:pPr>
            <a:r>
              <a:rPr lang="en-US" sz="9098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MACHINE LEARNING</a:t>
            </a:r>
          </a:p>
        </p:txBody>
      </p:sp>
      <p:sp>
        <p:nvSpPr>
          <p:cNvPr id="27" name="Freeform 27"/>
          <p:cNvSpPr/>
          <p:nvPr/>
        </p:nvSpPr>
        <p:spPr>
          <a:xfrm rot="7482622">
            <a:off x="4020871" y="4663595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8" y="0"/>
                </a:lnTo>
                <a:lnTo>
                  <a:pt x="1628188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rot="5214221">
            <a:off x="7622985" y="4605339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8" y="0"/>
                </a:lnTo>
                <a:lnTo>
                  <a:pt x="1628188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 rot="3646135">
            <a:off x="11781802" y="4409562"/>
            <a:ext cx="1628188" cy="731204"/>
          </a:xfrm>
          <a:custGeom>
            <a:avLst/>
            <a:gdLst/>
            <a:ahLst/>
            <a:cxnLst/>
            <a:rect l="l" t="t" r="r" b="b"/>
            <a:pathLst>
              <a:path w="1628188" h="731204">
                <a:moveTo>
                  <a:pt x="0" y="0"/>
                </a:moveTo>
                <a:lnTo>
                  <a:pt x="1628187" y="0"/>
                </a:lnTo>
                <a:lnTo>
                  <a:pt x="1628187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1356" y="608417"/>
            <a:ext cx="2430302" cy="15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4" name="Freeform 4"/>
          <p:cNvSpPr/>
          <p:nvPr/>
        </p:nvSpPr>
        <p:spPr>
          <a:xfrm rot="801493">
            <a:off x="-240955" y="233353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01493">
            <a:off x="-241069" y="801731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1493">
            <a:off x="1963428" y="358204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01493">
            <a:off x="1963428" y="801731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1895" y="4653536"/>
            <a:ext cx="11263330" cy="5088509"/>
          </a:xfrm>
          <a:custGeom>
            <a:avLst/>
            <a:gdLst/>
            <a:ahLst/>
            <a:cxnLst/>
            <a:rect l="l" t="t" r="r" b="b"/>
            <a:pathLst>
              <a:path w="11263330" h="5088509">
                <a:moveTo>
                  <a:pt x="0" y="0"/>
                </a:moveTo>
                <a:lnTo>
                  <a:pt x="11263329" y="0"/>
                </a:lnTo>
                <a:lnTo>
                  <a:pt x="11263329" y="5088509"/>
                </a:lnTo>
                <a:lnTo>
                  <a:pt x="0" y="50885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409560" y="613866"/>
            <a:ext cx="7035665" cy="3957561"/>
          </a:xfrm>
          <a:custGeom>
            <a:avLst/>
            <a:gdLst/>
            <a:ahLst/>
            <a:cxnLst/>
            <a:rect l="l" t="t" r="r" b="b"/>
            <a:pathLst>
              <a:path w="7035665" h="3957561">
                <a:moveTo>
                  <a:pt x="0" y="0"/>
                </a:moveTo>
                <a:lnTo>
                  <a:pt x="7035664" y="0"/>
                </a:lnTo>
                <a:lnTo>
                  <a:pt x="7035664" y="3957561"/>
                </a:lnTo>
                <a:lnTo>
                  <a:pt x="0" y="3957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555834" y="613866"/>
            <a:ext cx="6590546" cy="9128179"/>
          </a:xfrm>
          <a:custGeom>
            <a:avLst/>
            <a:gdLst/>
            <a:ahLst/>
            <a:cxnLst/>
            <a:rect l="l" t="t" r="r" b="b"/>
            <a:pathLst>
              <a:path w="6590546" h="9128179">
                <a:moveTo>
                  <a:pt x="0" y="0"/>
                </a:moveTo>
                <a:lnTo>
                  <a:pt x="6590546" y="0"/>
                </a:lnTo>
                <a:lnTo>
                  <a:pt x="6590546" y="9128179"/>
                </a:lnTo>
                <a:lnTo>
                  <a:pt x="0" y="91281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61816" y="721191"/>
            <a:ext cx="3812246" cy="127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SUPERVISED</a:t>
            </a:r>
          </a:p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801493">
            <a:off x="-47402" y="440558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28241" y="577292"/>
            <a:ext cx="2430302" cy="1519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id="5" name="Freeform 5"/>
          <p:cNvSpPr/>
          <p:nvPr/>
        </p:nvSpPr>
        <p:spPr>
          <a:xfrm rot="801493">
            <a:off x="225929" y="202227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01493">
            <a:off x="225815" y="770605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801493">
            <a:off x="2430312" y="327079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801493">
            <a:off x="2430312" y="770605"/>
            <a:ext cx="3034925" cy="1738184"/>
          </a:xfrm>
          <a:custGeom>
            <a:avLst/>
            <a:gdLst/>
            <a:ahLst/>
            <a:cxnLst/>
            <a:rect l="l" t="t" r="r" b="b"/>
            <a:pathLst>
              <a:path w="3034925" h="1738184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9686" y="4529764"/>
            <a:ext cx="8953254" cy="5399175"/>
          </a:xfrm>
          <a:custGeom>
            <a:avLst/>
            <a:gdLst/>
            <a:ahLst/>
            <a:cxnLst/>
            <a:rect l="l" t="t" r="r" b="b"/>
            <a:pathLst>
              <a:path w="8953254" h="5399175">
                <a:moveTo>
                  <a:pt x="0" y="0"/>
                </a:moveTo>
                <a:lnTo>
                  <a:pt x="8953254" y="0"/>
                </a:lnTo>
                <a:lnTo>
                  <a:pt x="8953254" y="5399176"/>
                </a:lnTo>
                <a:lnTo>
                  <a:pt x="0" y="5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721814" y="481878"/>
            <a:ext cx="9537486" cy="4047886"/>
          </a:xfrm>
          <a:custGeom>
            <a:avLst/>
            <a:gdLst/>
            <a:ahLst/>
            <a:cxnLst/>
            <a:rect l="l" t="t" r="r" b="b"/>
            <a:pathLst>
              <a:path w="9537486" h="4047886">
                <a:moveTo>
                  <a:pt x="0" y="0"/>
                </a:moveTo>
                <a:lnTo>
                  <a:pt x="9537486" y="0"/>
                </a:lnTo>
                <a:lnTo>
                  <a:pt x="9537486" y="4047886"/>
                </a:lnTo>
                <a:lnTo>
                  <a:pt x="0" y="40478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8241" y="710122"/>
            <a:ext cx="4751904" cy="1275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UNSUPERVISED</a:t>
            </a:r>
          </a:p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63</Words>
  <Application>Microsoft Macintosh PowerPoint</Application>
  <PresentationFormat>Custom</PresentationFormat>
  <Paragraphs>38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Canva Sans Bold</vt:lpstr>
      <vt:lpstr>More Sugar</vt:lpstr>
      <vt:lpstr>Arial</vt:lpstr>
      <vt:lpstr>Times New Roman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Types of ML</dc:title>
  <cp:lastModifiedBy>Md. Mahamud Mredha</cp:lastModifiedBy>
  <cp:revision>2</cp:revision>
  <dcterms:created xsi:type="dcterms:W3CDTF">2006-08-16T00:00:00Z</dcterms:created>
  <dcterms:modified xsi:type="dcterms:W3CDTF">2025-05-04T08:16:50Z</dcterms:modified>
  <dc:identifier>DAGmMSqn_Zc</dc:identifier>
</cp:coreProperties>
</file>